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56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F4B5-B767-4907-B991-C67765E81A03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1EA1-10E0-410C-BAAD-272BFA06D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F4B5-B767-4907-B991-C67765E81A03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1EA1-10E0-410C-BAAD-272BFA06D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F4B5-B767-4907-B991-C67765E81A03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1EA1-10E0-410C-BAAD-272BFA06D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F4B5-B767-4907-B991-C67765E81A03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1EA1-10E0-410C-BAAD-272BFA06D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F4B5-B767-4907-B991-C67765E81A03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1EA1-10E0-410C-BAAD-272BFA06D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F4B5-B767-4907-B991-C67765E81A03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1EA1-10E0-410C-BAAD-272BFA06D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F4B5-B767-4907-B991-C67765E81A03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1EA1-10E0-410C-BAAD-272BFA06D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F4B5-B767-4907-B991-C67765E81A03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1EA1-10E0-410C-BAAD-272BFA06D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F4B5-B767-4907-B991-C67765E81A03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1EA1-10E0-410C-BAAD-272BFA06D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F4B5-B767-4907-B991-C67765E81A03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1EA1-10E0-410C-BAAD-272BFA06D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2F4B5-B767-4907-B991-C67765E81A03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61EA1-10E0-410C-BAAD-272BFA06D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62F4B5-B767-4907-B991-C67765E81A03}" type="datetimeFigureOut">
              <a:rPr lang="en-US" smtClean="0"/>
              <a:pPr/>
              <a:t>11/22/2016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61EA1-10E0-410C-BAAD-272BFA06DA3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81001"/>
            <a:ext cx="7772400" cy="2285999"/>
          </a:xfrm>
        </p:spPr>
        <p:txBody>
          <a:bodyPr>
            <a:normAutofit fontScale="90000"/>
          </a:bodyPr>
          <a:lstStyle/>
          <a:p>
            <a:r>
              <a:rPr lang="en-US" sz="3600" b="1" dirty="0"/>
              <a:t>SUBYEK </a:t>
            </a:r>
            <a:r>
              <a:rPr lang="en-US" sz="3600" b="1" dirty="0" smtClean="0"/>
              <a:t>PENELITIAN, OBJEK PENELITIAN,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/>
              <a:t>RESPONDEN </a:t>
            </a:r>
            <a:r>
              <a:rPr lang="en-US" sz="3600" b="1" dirty="0" smtClean="0"/>
              <a:t>PENELITIAN, DAN </a:t>
            </a:r>
            <a:r>
              <a:rPr lang="en-US" sz="3600" b="1" dirty="0"/>
              <a:t/>
            </a:r>
            <a:br>
              <a:rPr lang="en-US" sz="3600" b="1" dirty="0"/>
            </a:br>
            <a:r>
              <a:rPr lang="en-US" sz="3600" b="1" dirty="0"/>
              <a:t>SUMBER </a:t>
            </a:r>
            <a:r>
              <a:rPr lang="en-US" sz="3600" b="1" dirty="0" smtClean="0"/>
              <a:t>DATA PENELITIAN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286000"/>
            <a:ext cx="8305800" cy="4038600"/>
          </a:xfrm>
        </p:spPr>
        <p:txBody>
          <a:bodyPr/>
          <a:lstStyle/>
          <a:p>
            <a:pPr algn="l"/>
            <a:r>
              <a:rPr lang="en-US" dirty="0" err="1" smtClean="0">
                <a:solidFill>
                  <a:schemeClr val="tx1"/>
                </a:solidFill>
              </a:rPr>
              <a:t>Berbeda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>
                <a:solidFill>
                  <a:schemeClr val="tx1"/>
                </a:solidFill>
              </a:rPr>
              <a:t>atau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samakah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antara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subyek</a:t>
            </a:r>
            <a:r>
              <a:rPr lang="en-US" dirty="0" smtClean="0">
                <a:solidFill>
                  <a:schemeClr val="tx1"/>
                </a:solidFill>
              </a:rPr>
              <a:t>   </a:t>
            </a:r>
            <a:r>
              <a:rPr lang="en-US" dirty="0" err="1" smtClean="0">
                <a:solidFill>
                  <a:schemeClr val="tx1"/>
                </a:solidFill>
              </a:rPr>
              <a:t>penelitian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objek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penelitian</a:t>
            </a:r>
            <a:r>
              <a:rPr lang="en-US" dirty="0" smtClean="0">
                <a:solidFill>
                  <a:schemeClr val="tx1"/>
                </a:solidFill>
              </a:rPr>
              <a:t>, </a:t>
            </a:r>
            <a:r>
              <a:rPr lang="en-US" dirty="0" err="1" smtClean="0">
                <a:solidFill>
                  <a:schemeClr val="tx1"/>
                </a:solidFill>
              </a:rPr>
              <a:t>responden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penelitian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dan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sumber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data </a:t>
            </a:r>
            <a:r>
              <a:rPr lang="en-US" dirty="0" err="1" smtClean="0">
                <a:solidFill>
                  <a:schemeClr val="tx1"/>
                </a:solidFill>
              </a:rPr>
              <a:t>penelitian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 lnSpcReduction="10000"/>
          </a:bodyPr>
          <a:lstStyle/>
          <a:p>
            <a:r>
              <a:rPr lang="en-US" i="1" dirty="0" err="1" smtClean="0"/>
              <a:t>Subjek</a:t>
            </a:r>
            <a:r>
              <a:rPr lang="en-US" i="1" dirty="0" smtClean="0"/>
              <a:t> </a:t>
            </a:r>
            <a:r>
              <a:rPr lang="en-US" i="1" dirty="0" err="1" smtClean="0"/>
              <a:t>Penelitian</a:t>
            </a:r>
            <a:r>
              <a:rPr lang="en-US" i="1" dirty="0" smtClean="0"/>
              <a:t>  :</a:t>
            </a:r>
          </a:p>
          <a:p>
            <a:pPr>
              <a:buNone/>
            </a:pPr>
            <a:r>
              <a:rPr lang="en-US" i="1" dirty="0" smtClean="0"/>
              <a:t>(1) Benda</a:t>
            </a:r>
            <a:r>
              <a:rPr lang="en-US" i="1" dirty="0"/>
              <a:t>, </a:t>
            </a:r>
            <a:r>
              <a:rPr lang="en-US" i="1" dirty="0" err="1"/>
              <a:t>hal</a:t>
            </a:r>
            <a:r>
              <a:rPr lang="en-US" i="1" dirty="0"/>
              <a:t> </a:t>
            </a:r>
            <a:r>
              <a:rPr lang="en-US" i="1" dirty="0" err="1"/>
              <a:t>atau</a:t>
            </a:r>
            <a:r>
              <a:rPr lang="en-US" i="1" dirty="0"/>
              <a:t> </a:t>
            </a:r>
            <a:r>
              <a:rPr lang="en-US" i="1" dirty="0" err="1"/>
              <a:t>orang</a:t>
            </a:r>
            <a:r>
              <a:rPr lang="en-US" i="1" dirty="0"/>
              <a:t> </a:t>
            </a:r>
            <a:r>
              <a:rPr lang="en-US" i="1" dirty="0" err="1"/>
              <a:t>tempat</a:t>
            </a:r>
            <a:r>
              <a:rPr lang="en-US" i="1" dirty="0"/>
              <a:t> </a:t>
            </a:r>
            <a:r>
              <a:rPr lang="en-US" i="1" dirty="0" smtClean="0"/>
              <a:t>data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/>
              <a:t>variabel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 smtClean="0"/>
              <a:t>melekat</a:t>
            </a:r>
            <a:r>
              <a:rPr lang="en-US" dirty="0" smtClean="0"/>
              <a:t>,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 smtClean="0"/>
              <a:t>dipermasalahkan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(2) </a:t>
            </a:r>
            <a:r>
              <a:rPr lang="en-US" dirty="0" err="1" smtClean="0"/>
              <a:t>Sesuatu</a:t>
            </a:r>
            <a:r>
              <a:rPr lang="en-US" dirty="0"/>
              <a:t>, </a:t>
            </a:r>
            <a:r>
              <a:rPr lang="en-US" dirty="0" err="1"/>
              <a:t>baik</a:t>
            </a:r>
            <a:r>
              <a:rPr lang="en-US" dirty="0"/>
              <a:t> </a:t>
            </a:r>
            <a:r>
              <a:rPr lang="en-US" dirty="0" err="1"/>
              <a:t>orang</a:t>
            </a:r>
            <a:r>
              <a:rPr lang="en-US" dirty="0"/>
              <a:t>, </a:t>
            </a:r>
            <a:r>
              <a:rPr lang="en-US" dirty="0" err="1"/>
              <a:t>benda</a:t>
            </a:r>
            <a:r>
              <a:rPr lang="en-US" dirty="0"/>
              <a:t> </a:t>
            </a:r>
            <a:r>
              <a:rPr lang="en-US" dirty="0" err="1"/>
              <a:t>ataupun</a:t>
            </a:r>
            <a:r>
              <a:rPr lang="en-US" dirty="0"/>
              <a:t> </a:t>
            </a:r>
            <a:r>
              <a:rPr lang="en-US" dirty="0" err="1"/>
              <a:t>lembaga</a:t>
            </a:r>
            <a:r>
              <a:rPr lang="en-US" dirty="0"/>
              <a:t> (</a:t>
            </a:r>
            <a:r>
              <a:rPr lang="en-US" dirty="0" err="1"/>
              <a:t>organisasi</a:t>
            </a:r>
            <a:r>
              <a:rPr lang="en-US" dirty="0"/>
              <a:t>), yang </a:t>
            </a:r>
            <a:r>
              <a:rPr lang="en-US" dirty="0" err="1"/>
              <a:t>sifat-keadaannya</a:t>
            </a:r>
            <a:r>
              <a:rPr lang="en-US" dirty="0"/>
              <a:t> (“</a:t>
            </a:r>
            <a:r>
              <a:rPr lang="en-US" dirty="0" err="1"/>
              <a:t>attribut</a:t>
            </a:r>
            <a:r>
              <a:rPr lang="en-US" dirty="0"/>
              <a:t>”-</a:t>
            </a:r>
            <a:r>
              <a:rPr lang="en-US" dirty="0" err="1"/>
              <a:t>nya</a:t>
            </a:r>
            <a:r>
              <a:rPr lang="en-US" dirty="0"/>
              <a:t>) </a:t>
            </a:r>
            <a:r>
              <a:rPr lang="en-US" dirty="0" err="1"/>
              <a:t>akan</a:t>
            </a:r>
            <a:r>
              <a:rPr lang="en-US" dirty="0"/>
              <a:t> </a:t>
            </a:r>
            <a:r>
              <a:rPr lang="en-US" dirty="0" err="1"/>
              <a:t>diteliti</a:t>
            </a:r>
            <a:r>
              <a:rPr lang="en-US" dirty="0"/>
              <a:t>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(3) </a:t>
            </a:r>
            <a:r>
              <a:rPr lang="en-US" dirty="0" err="1"/>
              <a:t>sesuatu</a:t>
            </a:r>
            <a:r>
              <a:rPr lang="en-US" dirty="0"/>
              <a:t> yang </a:t>
            </a:r>
            <a:r>
              <a:rPr lang="en-US" dirty="0" err="1"/>
              <a:t>di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dirinya</a:t>
            </a:r>
            <a:r>
              <a:rPr lang="en-US" dirty="0"/>
              <a:t> </a:t>
            </a:r>
            <a:r>
              <a:rPr lang="en-US" dirty="0" err="1"/>
              <a:t>melekat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terkandung</a:t>
            </a:r>
            <a:r>
              <a:rPr lang="en-US" dirty="0"/>
              <a:t> </a:t>
            </a:r>
            <a:r>
              <a:rPr lang="en-US" dirty="0" err="1"/>
              <a:t>objek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en-US" dirty="0" smtClean="0"/>
              <a:t>(4) </a:t>
            </a:r>
            <a:r>
              <a:rPr lang="en-US" dirty="0" err="1" smtClean="0"/>
              <a:t>Subjek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juga</a:t>
            </a:r>
            <a:r>
              <a:rPr lang="en-US" dirty="0" smtClean="0"/>
              <a:t> </a:t>
            </a:r>
            <a:r>
              <a:rPr lang="en-US" dirty="0" err="1" smtClean="0"/>
              <a:t>disebut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i="1" dirty="0" smtClean="0"/>
              <a:t>unit </a:t>
            </a:r>
            <a:r>
              <a:rPr lang="en-US" i="1" dirty="0" err="1" smtClean="0"/>
              <a:t>analisis</a:t>
            </a:r>
            <a:r>
              <a:rPr lang="en-US" i="1" dirty="0" smtClean="0"/>
              <a:t>.</a:t>
            </a:r>
            <a:endParaRPr 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897563"/>
          </a:xfrm>
        </p:spPr>
        <p:txBody>
          <a:bodyPr/>
          <a:lstStyle/>
          <a:p>
            <a:r>
              <a:rPr lang="en-US" dirty="0" err="1" smtClean="0"/>
              <a:t>Objek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dirty="0" smtClean="0"/>
              <a:t> (1)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/>
              <a:t>keadaan</a:t>
            </a:r>
            <a:r>
              <a:rPr lang="en-US" dirty="0"/>
              <a:t> ( “attributes”)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sesuatu</a:t>
            </a:r>
            <a:r>
              <a:rPr lang="en-US" dirty="0"/>
              <a:t> </a:t>
            </a:r>
            <a:r>
              <a:rPr lang="en-US" dirty="0" err="1"/>
              <a:t>benda</a:t>
            </a:r>
            <a:r>
              <a:rPr lang="en-US" dirty="0"/>
              <a:t>, </a:t>
            </a:r>
            <a:r>
              <a:rPr lang="en-US" dirty="0" err="1"/>
              <a:t>orang</a:t>
            </a:r>
            <a:r>
              <a:rPr lang="en-US" dirty="0"/>
              <a:t>, </a:t>
            </a:r>
            <a:r>
              <a:rPr lang="en-US" dirty="0" err="1" smtClean="0"/>
              <a:t>ata</a:t>
            </a:r>
            <a:r>
              <a:rPr lang="en-US" dirty="0" smtClean="0"/>
              <a:t> </a:t>
            </a:r>
            <a:r>
              <a:rPr lang="en-US" dirty="0" err="1"/>
              <a:t>keadaan</a:t>
            </a:r>
            <a:r>
              <a:rPr lang="en-US" dirty="0"/>
              <a:t>, yang </a:t>
            </a:r>
            <a:r>
              <a:rPr lang="en-US" dirty="0" err="1"/>
              <a:t>menjadi</a:t>
            </a:r>
            <a:r>
              <a:rPr lang="en-US" dirty="0"/>
              <a:t> </a:t>
            </a:r>
            <a:r>
              <a:rPr lang="en-US" dirty="0" err="1"/>
              <a:t>pusat</a:t>
            </a:r>
            <a:r>
              <a:rPr lang="en-US" dirty="0"/>
              <a:t> </a:t>
            </a:r>
            <a:r>
              <a:rPr lang="en-US" dirty="0" err="1"/>
              <a:t>perhatian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sasaran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.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(2) </a:t>
            </a:r>
            <a:r>
              <a:rPr lang="en-US" dirty="0" err="1" smtClean="0"/>
              <a:t>sifat</a:t>
            </a:r>
            <a:r>
              <a:rPr lang="en-US" dirty="0" smtClean="0"/>
              <a:t> </a:t>
            </a:r>
            <a:r>
              <a:rPr lang="en-US" dirty="0" err="1"/>
              <a:t>keadaan</a:t>
            </a:r>
            <a:r>
              <a:rPr lang="en-US" dirty="0"/>
              <a:t> </a:t>
            </a:r>
            <a:r>
              <a:rPr lang="en-US" dirty="0" err="1"/>
              <a:t>dimaksud</a:t>
            </a:r>
            <a:r>
              <a:rPr lang="en-US" dirty="0"/>
              <a:t>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</a:t>
            </a:r>
            <a:r>
              <a:rPr lang="en-US" dirty="0" err="1"/>
              <a:t>sifat</a:t>
            </a:r>
            <a:r>
              <a:rPr lang="en-US" dirty="0"/>
              <a:t>, </a:t>
            </a:r>
            <a:r>
              <a:rPr lang="en-US" dirty="0" err="1"/>
              <a:t>kuantitas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kualitas</a:t>
            </a:r>
            <a:r>
              <a:rPr lang="en-US" dirty="0"/>
              <a:t> (</a:t>
            </a:r>
            <a:r>
              <a:rPr lang="en-US" dirty="0" err="1"/>
              <a:t>benda</a:t>
            </a:r>
            <a:r>
              <a:rPr lang="en-US" dirty="0"/>
              <a:t>, </a:t>
            </a:r>
            <a:r>
              <a:rPr lang="en-US" dirty="0" err="1"/>
              <a:t>orang</a:t>
            </a:r>
            <a:r>
              <a:rPr lang="en-US" dirty="0"/>
              <a:t>,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/>
              <a:t>lembaga</a:t>
            </a:r>
            <a:r>
              <a:rPr lang="en-US" dirty="0"/>
              <a:t>),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</a:t>
            </a:r>
            <a:r>
              <a:rPr lang="en-US" dirty="0" err="1"/>
              <a:t>perilaku</a:t>
            </a:r>
            <a:r>
              <a:rPr lang="en-US" dirty="0"/>
              <a:t>, </a:t>
            </a:r>
            <a:r>
              <a:rPr lang="en-US" dirty="0" err="1"/>
              <a:t>kegiatan</a:t>
            </a:r>
            <a:r>
              <a:rPr lang="en-US" dirty="0"/>
              <a:t>, </a:t>
            </a:r>
            <a:r>
              <a:rPr lang="en-US" dirty="0" err="1"/>
              <a:t>pendapat</a:t>
            </a:r>
            <a:r>
              <a:rPr lang="en-US" dirty="0"/>
              <a:t>, </a:t>
            </a:r>
            <a:r>
              <a:rPr lang="en-US" dirty="0" err="1"/>
              <a:t>pandangan</a:t>
            </a:r>
            <a:r>
              <a:rPr lang="en-US" dirty="0"/>
              <a:t> </a:t>
            </a:r>
            <a:r>
              <a:rPr lang="en-US" dirty="0" err="1"/>
              <a:t>penilaian</a:t>
            </a:r>
            <a:r>
              <a:rPr lang="en-US" dirty="0"/>
              <a:t>, </a:t>
            </a:r>
            <a:r>
              <a:rPr lang="en-US" dirty="0" err="1"/>
              <a:t>sikap</a:t>
            </a:r>
            <a:r>
              <a:rPr lang="en-US" dirty="0"/>
              <a:t> pro-</a:t>
            </a:r>
            <a:r>
              <a:rPr lang="en-US" dirty="0" err="1"/>
              <a:t>kontra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simpati-antipati,keadaan</a:t>
            </a:r>
            <a:r>
              <a:rPr lang="en-US" dirty="0"/>
              <a:t> </a:t>
            </a:r>
            <a:r>
              <a:rPr lang="en-US" dirty="0" err="1"/>
              <a:t>batin</a:t>
            </a:r>
            <a:r>
              <a:rPr lang="en-US" dirty="0"/>
              <a:t>, </a:t>
            </a:r>
            <a:r>
              <a:rPr lang="en-US" dirty="0" err="1"/>
              <a:t>dsb</a:t>
            </a:r>
            <a:r>
              <a:rPr lang="en-US" dirty="0"/>
              <a:t>. (</a:t>
            </a:r>
            <a:r>
              <a:rPr lang="en-US" dirty="0" err="1"/>
              <a:t>orang</a:t>
            </a:r>
            <a:r>
              <a:rPr lang="en-US" dirty="0"/>
              <a:t>), </a:t>
            </a:r>
            <a:r>
              <a:rPr lang="en-US" dirty="0" err="1"/>
              <a:t>bisa</a:t>
            </a:r>
            <a:r>
              <a:rPr lang="en-US" dirty="0"/>
              <a:t> pula </a:t>
            </a:r>
            <a:r>
              <a:rPr lang="en-US" dirty="0" err="1"/>
              <a:t>berupa</a:t>
            </a:r>
            <a:r>
              <a:rPr lang="en-US" dirty="0"/>
              <a:t> </a:t>
            </a:r>
            <a:r>
              <a:rPr lang="en-US" dirty="0" err="1"/>
              <a:t>proses</a:t>
            </a:r>
            <a:r>
              <a:rPr lang="en-US" dirty="0"/>
              <a:t> </a:t>
            </a:r>
            <a:r>
              <a:rPr lang="en-US" dirty="0" err="1"/>
              <a:t>dsb</a:t>
            </a:r>
            <a:r>
              <a:rPr lang="en-US" dirty="0"/>
              <a:t>. (</a:t>
            </a:r>
            <a:r>
              <a:rPr lang="en-US" dirty="0" err="1"/>
              <a:t>lembaga</a:t>
            </a:r>
            <a:r>
              <a:rPr lang="en-US" dirty="0"/>
              <a:t>).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Responden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…</a:t>
            </a:r>
          </a:p>
          <a:p>
            <a:pPr>
              <a:buNone/>
            </a:pPr>
            <a:r>
              <a:rPr lang="en-US" i="1" dirty="0" smtClean="0"/>
              <a:t>(1) </a:t>
            </a:r>
            <a:r>
              <a:rPr lang="en-US" i="1" dirty="0" err="1" smtClean="0"/>
              <a:t>orang</a:t>
            </a:r>
            <a:r>
              <a:rPr lang="en-US" i="1" dirty="0" smtClean="0"/>
              <a:t> </a:t>
            </a:r>
            <a:r>
              <a:rPr lang="en-US" i="1" dirty="0"/>
              <a:t>yang </a:t>
            </a:r>
            <a:r>
              <a:rPr lang="en-US" i="1" dirty="0" err="1"/>
              <a:t>dapat</a:t>
            </a:r>
            <a:r>
              <a:rPr lang="en-US" i="1" dirty="0"/>
              <a:t> </a:t>
            </a:r>
            <a:r>
              <a:rPr lang="en-US" i="1" dirty="0" err="1" smtClean="0"/>
              <a:t>merespon</a:t>
            </a:r>
            <a:r>
              <a:rPr lang="en-US" i="1" dirty="0" smtClean="0"/>
              <a:t>, </a:t>
            </a:r>
            <a:r>
              <a:rPr lang="en-US" dirty="0" err="1" smtClean="0"/>
              <a:t>memberikan</a:t>
            </a:r>
            <a:r>
              <a:rPr lang="en-US" dirty="0" smtClean="0"/>
              <a:t> </a:t>
            </a:r>
            <a:r>
              <a:rPr lang="en-US" dirty="0" err="1"/>
              <a:t>informasi</a:t>
            </a:r>
            <a:r>
              <a:rPr lang="en-US" dirty="0"/>
              <a:t> </a:t>
            </a:r>
            <a:r>
              <a:rPr lang="en-US" dirty="0" err="1"/>
              <a:t>tentang</a:t>
            </a:r>
            <a:r>
              <a:rPr lang="en-US" dirty="0"/>
              <a:t> </a:t>
            </a:r>
            <a:r>
              <a:rPr lang="en-US" dirty="0" smtClean="0"/>
              <a:t>data </a:t>
            </a:r>
            <a:r>
              <a:rPr lang="en-US" dirty="0" err="1" smtClean="0"/>
              <a:t>penelitian</a:t>
            </a:r>
            <a:endParaRPr lang="en-US" dirty="0"/>
          </a:p>
          <a:p>
            <a:pPr>
              <a:buNone/>
            </a:pPr>
            <a:r>
              <a:rPr lang="en-US" dirty="0" smtClean="0"/>
              <a:t>(2) </a:t>
            </a:r>
            <a:r>
              <a:rPr lang="en-US" dirty="0" err="1" smtClean="0"/>
              <a:t>seseorang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err="1"/>
              <a:t>karena</a:t>
            </a:r>
            <a:r>
              <a:rPr lang="en-US" dirty="0"/>
              <a:t> </a:t>
            </a:r>
            <a:r>
              <a:rPr lang="en-US" dirty="0" err="1"/>
              <a:t>lazimnya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</a:t>
            </a:r>
            <a:r>
              <a:rPr lang="en-US" dirty="0" err="1"/>
              <a:t>orang</a:t>
            </a:r>
            <a:r>
              <a:rPr lang="en-US" dirty="0"/>
              <a:t>) yang </a:t>
            </a:r>
            <a:r>
              <a:rPr lang="en-US" dirty="0" err="1"/>
              <a:t>diminta</a:t>
            </a:r>
            <a:r>
              <a:rPr lang="en-US" dirty="0"/>
              <a:t> </a:t>
            </a:r>
            <a:r>
              <a:rPr lang="en-US" dirty="0" err="1"/>
              <a:t>untuk</a:t>
            </a:r>
            <a:r>
              <a:rPr lang="en-US" dirty="0"/>
              <a:t> </a:t>
            </a:r>
            <a:r>
              <a:rPr lang="en-US" dirty="0" err="1"/>
              <a:t>memberikan</a:t>
            </a:r>
            <a:r>
              <a:rPr lang="en-US" dirty="0"/>
              <a:t> </a:t>
            </a:r>
            <a:r>
              <a:rPr lang="en-US" dirty="0" err="1"/>
              <a:t>respon</a:t>
            </a:r>
            <a:r>
              <a:rPr lang="en-US" dirty="0"/>
              <a:t> (</a:t>
            </a:r>
            <a:r>
              <a:rPr lang="en-US" dirty="0" err="1"/>
              <a:t>jawaban</a:t>
            </a:r>
            <a:r>
              <a:rPr lang="en-US" dirty="0"/>
              <a:t>) </a:t>
            </a:r>
            <a:r>
              <a:rPr lang="en-US" dirty="0" err="1"/>
              <a:t>terhadap</a:t>
            </a:r>
            <a:r>
              <a:rPr lang="en-US" dirty="0"/>
              <a:t> </a:t>
            </a:r>
            <a:r>
              <a:rPr lang="en-US" dirty="0" err="1"/>
              <a:t>pertanyaan-pertanyaan</a:t>
            </a:r>
            <a:r>
              <a:rPr lang="en-US" dirty="0"/>
              <a:t> (</a:t>
            </a:r>
            <a:r>
              <a:rPr lang="en-US" dirty="0" err="1"/>
              <a:t>langsung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tidak</a:t>
            </a:r>
            <a:r>
              <a:rPr lang="en-US" dirty="0"/>
              <a:t> </a:t>
            </a:r>
            <a:r>
              <a:rPr lang="en-US" dirty="0" err="1"/>
              <a:t>langsung</a:t>
            </a:r>
            <a:r>
              <a:rPr lang="en-US" dirty="0"/>
              <a:t>, </a:t>
            </a:r>
            <a:r>
              <a:rPr lang="en-US" dirty="0" err="1"/>
              <a:t>lisan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tertulis</a:t>
            </a:r>
            <a:r>
              <a:rPr lang="en-US" dirty="0"/>
              <a:t> </a:t>
            </a:r>
            <a:r>
              <a:rPr lang="en-US" dirty="0" err="1"/>
              <a:t>ataupun</a:t>
            </a:r>
            <a:r>
              <a:rPr lang="en-US" dirty="0"/>
              <a:t> </a:t>
            </a:r>
            <a:r>
              <a:rPr lang="en-US" dirty="0" err="1"/>
              <a:t>berupa</a:t>
            </a:r>
            <a:r>
              <a:rPr lang="en-US" dirty="0"/>
              <a:t> </a:t>
            </a:r>
            <a:r>
              <a:rPr lang="en-US" dirty="0" err="1"/>
              <a:t>perbuatan</a:t>
            </a:r>
            <a:r>
              <a:rPr lang="en-US" dirty="0"/>
              <a:t>) yang </a:t>
            </a:r>
            <a:r>
              <a:rPr lang="en-US" dirty="0" err="1"/>
              <a:t>diajukan</a:t>
            </a:r>
            <a:r>
              <a:rPr lang="en-US" dirty="0"/>
              <a:t> </a:t>
            </a:r>
            <a:r>
              <a:rPr lang="en-US" dirty="0" err="1"/>
              <a:t>oleh</a:t>
            </a:r>
            <a:r>
              <a:rPr lang="en-US" dirty="0"/>
              <a:t> </a:t>
            </a:r>
            <a:r>
              <a:rPr lang="en-US" dirty="0" err="1"/>
              <a:t>peneliti</a:t>
            </a:r>
            <a:r>
              <a:rPr lang="en-US" dirty="0"/>
              <a:t>.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hal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dilakukan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menggunakan</a:t>
            </a:r>
            <a:r>
              <a:rPr lang="en-US" dirty="0"/>
              <a:t> </a:t>
            </a:r>
            <a:r>
              <a:rPr lang="en-US" dirty="0" err="1"/>
              <a:t>tes</a:t>
            </a:r>
            <a:r>
              <a:rPr lang="en-US" dirty="0"/>
              <a:t>, </a:t>
            </a:r>
            <a:r>
              <a:rPr lang="en-US" dirty="0" err="1"/>
              <a:t>maka</a:t>
            </a:r>
            <a:r>
              <a:rPr lang="en-US" dirty="0"/>
              <a:t> “</a:t>
            </a:r>
            <a:r>
              <a:rPr lang="en-US" dirty="0" err="1"/>
              <a:t>responden</a:t>
            </a:r>
            <a:r>
              <a:rPr lang="en-US" dirty="0"/>
              <a:t>”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ini</a:t>
            </a:r>
            <a:r>
              <a:rPr lang="en-US" dirty="0"/>
              <a:t> </a:t>
            </a:r>
            <a:r>
              <a:rPr lang="en-US" dirty="0" err="1"/>
              <a:t>menjadi</a:t>
            </a:r>
            <a:r>
              <a:rPr lang="en-US" dirty="0"/>
              <a:t> “</a:t>
            </a:r>
            <a:r>
              <a:rPr lang="en-US" dirty="0" err="1"/>
              <a:t>testee</a:t>
            </a:r>
            <a:r>
              <a:rPr lang="en-US" dirty="0"/>
              <a:t>” (yang </a:t>
            </a:r>
            <a:r>
              <a:rPr lang="en-US" dirty="0" err="1"/>
              <a:t>dites</a:t>
            </a:r>
            <a:r>
              <a:rPr lang="en-US" dirty="0"/>
              <a:t>). </a:t>
            </a:r>
            <a:r>
              <a:rPr lang="en-US" dirty="0" err="1"/>
              <a:t>Responden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subjek</a:t>
            </a:r>
            <a:r>
              <a:rPr lang="en-US" dirty="0"/>
              <a:t> </a:t>
            </a:r>
            <a:r>
              <a:rPr lang="en-US" dirty="0" err="1"/>
              <a:t>penelitian</a:t>
            </a:r>
            <a:r>
              <a:rPr lang="en-US" dirty="0"/>
              <a:t>,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orang</a:t>
            </a:r>
            <a:r>
              <a:rPr lang="en-US" dirty="0"/>
              <a:t> lain.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Sumber</a:t>
            </a:r>
            <a:r>
              <a:rPr lang="en-US" dirty="0" smtClean="0"/>
              <a:t> Data </a:t>
            </a:r>
            <a:r>
              <a:rPr lang="en-US" dirty="0" err="1" smtClean="0"/>
              <a:t>Penelitian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…</a:t>
            </a:r>
          </a:p>
          <a:p>
            <a:pPr>
              <a:buNone/>
            </a:pPr>
            <a:r>
              <a:rPr lang="nb-NO" i="1" dirty="0" smtClean="0"/>
              <a:t>    benda</a:t>
            </a:r>
            <a:r>
              <a:rPr lang="nb-NO" i="1" dirty="0"/>
              <a:t>, hal atau tempat </a:t>
            </a:r>
            <a:r>
              <a:rPr lang="nb-NO" i="1" dirty="0" smtClean="0"/>
              <a:t>peneliti </a:t>
            </a:r>
            <a:r>
              <a:rPr lang="en-US" dirty="0" err="1" smtClean="0"/>
              <a:t>mengamati</a:t>
            </a:r>
            <a:r>
              <a:rPr lang="en-US" dirty="0"/>
              <a:t>, </a:t>
            </a:r>
            <a:r>
              <a:rPr lang="en-US" dirty="0" err="1"/>
              <a:t>membaca</a:t>
            </a:r>
            <a:r>
              <a:rPr lang="en-US" dirty="0"/>
              <a:t>,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 smtClean="0"/>
              <a:t>bertanya</a:t>
            </a:r>
            <a:r>
              <a:rPr lang="en-US" dirty="0" smtClean="0"/>
              <a:t> </a:t>
            </a:r>
            <a:r>
              <a:rPr lang="en-US" dirty="0" err="1" smtClean="0"/>
              <a:t>tentang</a:t>
            </a:r>
            <a:r>
              <a:rPr lang="en-US" dirty="0" smtClean="0"/>
              <a:t> </a:t>
            </a:r>
            <a:r>
              <a:rPr lang="en-US" dirty="0"/>
              <a:t>data</a:t>
            </a:r>
          </a:p>
          <a:p>
            <a:r>
              <a:rPr lang="en-US" dirty="0" err="1"/>
              <a:t>Klasifikasi</a:t>
            </a:r>
            <a:r>
              <a:rPr lang="en-US" dirty="0"/>
              <a:t> </a:t>
            </a:r>
            <a:r>
              <a:rPr lang="en-US" dirty="0" err="1"/>
              <a:t>jenis</a:t>
            </a:r>
            <a:r>
              <a:rPr lang="en-US" dirty="0"/>
              <a:t> </a:t>
            </a:r>
            <a:r>
              <a:rPr lang="en-US" dirty="0" err="1"/>
              <a:t>sumber</a:t>
            </a:r>
            <a:r>
              <a:rPr lang="en-US" dirty="0"/>
              <a:t> </a:t>
            </a:r>
            <a:r>
              <a:rPr lang="en-US" dirty="0" smtClean="0"/>
              <a:t>data</a:t>
            </a:r>
          </a:p>
          <a:p>
            <a:pPr>
              <a:buNone/>
            </a:pPr>
            <a:r>
              <a:rPr lang="en-US" dirty="0" smtClean="0"/>
              <a:t>1. Person </a:t>
            </a:r>
            <a:r>
              <a:rPr lang="en-US" dirty="0"/>
              <a:t>(</a:t>
            </a:r>
            <a:r>
              <a:rPr lang="en-US" dirty="0" err="1" smtClean="0"/>
              <a:t>orang</a:t>
            </a:r>
            <a:r>
              <a:rPr lang="en-US" dirty="0" smtClean="0"/>
              <a:t>) : </a:t>
            </a:r>
            <a:r>
              <a:rPr lang="en-US" dirty="0" err="1" smtClean="0"/>
              <a:t>kepada</a:t>
            </a:r>
            <a:r>
              <a:rPr lang="en-US" dirty="0" smtClean="0"/>
              <a:t> </a:t>
            </a:r>
            <a:r>
              <a:rPr lang="en-US" dirty="0" err="1" smtClean="0"/>
              <a:t>siapa</a:t>
            </a:r>
            <a:r>
              <a:rPr lang="en-US" dirty="0" smtClean="0"/>
              <a:t> </a:t>
            </a:r>
            <a:r>
              <a:rPr lang="en-US" dirty="0" err="1"/>
              <a:t>peneliti</a:t>
            </a:r>
            <a:r>
              <a:rPr lang="en-US" dirty="0"/>
              <a:t> </a:t>
            </a:r>
            <a:r>
              <a:rPr lang="en-US" dirty="0" err="1"/>
              <a:t>bertanya</a:t>
            </a:r>
            <a:r>
              <a:rPr lang="en-US" dirty="0"/>
              <a:t> </a:t>
            </a:r>
            <a:r>
              <a:rPr lang="en-US" dirty="0" err="1"/>
              <a:t>mengenai</a:t>
            </a:r>
            <a:r>
              <a:rPr lang="en-US" dirty="0"/>
              <a:t> </a:t>
            </a:r>
            <a:r>
              <a:rPr lang="en-US" dirty="0" err="1"/>
              <a:t>variabel</a:t>
            </a:r>
            <a:r>
              <a:rPr lang="en-US" dirty="0"/>
              <a:t> </a:t>
            </a:r>
            <a:r>
              <a:rPr lang="en-US" dirty="0" smtClean="0"/>
              <a:t>yang </a:t>
            </a:r>
            <a:r>
              <a:rPr lang="en-US" dirty="0" err="1" smtClean="0"/>
              <a:t>sedang</a:t>
            </a:r>
            <a:r>
              <a:rPr lang="en-US" dirty="0" smtClean="0"/>
              <a:t> </a:t>
            </a:r>
            <a:r>
              <a:rPr lang="en-US" dirty="0" err="1" smtClean="0"/>
              <a:t>diteliti</a:t>
            </a:r>
            <a:r>
              <a:rPr lang="en-US" dirty="0" smtClean="0"/>
              <a:t> (</a:t>
            </a:r>
            <a:r>
              <a:rPr lang="en-US" dirty="0" err="1" smtClean="0"/>
              <a:t>informan</a:t>
            </a:r>
            <a:r>
              <a:rPr lang="en-US" dirty="0" smtClean="0"/>
              <a:t>, </a:t>
            </a:r>
            <a:r>
              <a:rPr lang="en-US" dirty="0" err="1" smtClean="0"/>
              <a:t>narasumber</a:t>
            </a:r>
            <a:r>
              <a:rPr lang="en-US" dirty="0" smtClean="0"/>
              <a:t>).</a:t>
            </a:r>
            <a:endParaRPr lang="en-US" dirty="0"/>
          </a:p>
          <a:p>
            <a:pPr>
              <a:buNone/>
            </a:pPr>
            <a:r>
              <a:rPr lang="en-US" dirty="0" smtClean="0"/>
              <a:t>2. Paper </a:t>
            </a:r>
            <a:r>
              <a:rPr lang="en-US" dirty="0"/>
              <a:t>(</a:t>
            </a:r>
            <a:r>
              <a:rPr lang="en-US" dirty="0" err="1" smtClean="0"/>
              <a:t>kertas</a:t>
            </a:r>
            <a:r>
              <a:rPr lang="en-US" dirty="0" smtClean="0"/>
              <a:t>) : </a:t>
            </a:r>
            <a:r>
              <a:rPr lang="en-US" dirty="0" err="1" smtClean="0"/>
              <a:t>bahan</a:t>
            </a:r>
            <a:r>
              <a:rPr lang="en-US" dirty="0" smtClean="0"/>
              <a:t> </a:t>
            </a:r>
            <a:r>
              <a:rPr lang="en-US" dirty="0" err="1" smtClean="0"/>
              <a:t>dimana</a:t>
            </a:r>
            <a:r>
              <a:rPr lang="en-US" dirty="0" smtClean="0"/>
              <a:t> </a:t>
            </a:r>
            <a:r>
              <a:rPr lang="en-US" dirty="0" err="1" smtClean="0"/>
              <a:t>peneliti</a:t>
            </a:r>
            <a:r>
              <a:rPr lang="en-US" dirty="0" smtClean="0"/>
              <a:t> </a:t>
            </a:r>
            <a:r>
              <a:rPr lang="en-US" dirty="0" err="1" smtClean="0"/>
              <a:t>dapat</a:t>
            </a:r>
            <a:r>
              <a:rPr lang="en-US" dirty="0" smtClean="0"/>
              <a:t> </a:t>
            </a:r>
            <a:r>
              <a:rPr lang="en-US" dirty="0" err="1" smtClean="0"/>
              <a:t>membaca</a:t>
            </a:r>
            <a:r>
              <a:rPr lang="en-US" dirty="0" smtClean="0"/>
              <a:t> </a:t>
            </a:r>
            <a:r>
              <a:rPr lang="en-US" dirty="0" err="1"/>
              <a:t>dan</a:t>
            </a:r>
            <a:r>
              <a:rPr lang="en-US" dirty="0"/>
              <a:t> </a:t>
            </a:r>
            <a:r>
              <a:rPr lang="en-US" dirty="0" err="1" smtClean="0"/>
              <a:t>mempelajari</a:t>
            </a:r>
            <a:r>
              <a:rPr lang="en-US" dirty="0" smtClean="0"/>
              <a:t> </a:t>
            </a:r>
            <a:r>
              <a:rPr lang="en-US" dirty="0" err="1" smtClean="0"/>
              <a:t>sesuatu</a:t>
            </a:r>
            <a:r>
              <a:rPr lang="en-US" dirty="0" smtClean="0"/>
              <a:t> </a:t>
            </a:r>
            <a:r>
              <a:rPr lang="en-US" dirty="0"/>
              <a:t>yang </a:t>
            </a:r>
            <a:r>
              <a:rPr lang="en-US" dirty="0" err="1"/>
              <a:t>berhubungan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data </a:t>
            </a:r>
            <a:r>
              <a:rPr lang="en-US" dirty="0" err="1" smtClean="0"/>
              <a:t>penelitian</a:t>
            </a:r>
            <a:r>
              <a:rPr lang="en-US" dirty="0" smtClean="0"/>
              <a:t>.</a:t>
            </a:r>
            <a:endParaRPr lang="en-US" dirty="0"/>
          </a:p>
          <a:p>
            <a:pPr>
              <a:buNone/>
            </a:pPr>
            <a:r>
              <a:rPr lang="en-US" dirty="0" smtClean="0"/>
              <a:t>3. Place </a:t>
            </a:r>
            <a:r>
              <a:rPr lang="en-US" dirty="0"/>
              <a:t>(</a:t>
            </a:r>
            <a:r>
              <a:rPr lang="en-US" dirty="0" err="1" smtClean="0"/>
              <a:t>tempat</a:t>
            </a:r>
            <a:r>
              <a:rPr lang="en-US" dirty="0" smtClean="0"/>
              <a:t>) : </a:t>
            </a:r>
            <a:r>
              <a:rPr lang="en-US" dirty="0" err="1" smtClean="0"/>
              <a:t>tempat</a:t>
            </a:r>
            <a:r>
              <a:rPr lang="en-US" dirty="0" smtClean="0"/>
              <a:t> </a:t>
            </a:r>
            <a:r>
              <a:rPr lang="en-US" dirty="0" err="1"/>
              <a:t>berlangsungnya</a:t>
            </a:r>
            <a:r>
              <a:rPr lang="en-US" dirty="0"/>
              <a:t> </a:t>
            </a:r>
            <a:r>
              <a:rPr lang="en-US" dirty="0" err="1"/>
              <a:t>suatu</a:t>
            </a:r>
            <a:r>
              <a:rPr lang="en-US" dirty="0"/>
              <a:t> </a:t>
            </a:r>
            <a:r>
              <a:rPr lang="en-US" dirty="0" err="1"/>
              <a:t>kegiatan</a:t>
            </a:r>
            <a:r>
              <a:rPr lang="en-US" dirty="0"/>
              <a:t> </a:t>
            </a:r>
            <a:r>
              <a:rPr lang="en-US" dirty="0" smtClean="0"/>
              <a:t>yang </a:t>
            </a:r>
            <a:r>
              <a:rPr lang="en-US" dirty="0" err="1" smtClean="0"/>
              <a:t>berhubungan</a:t>
            </a:r>
            <a:r>
              <a:rPr lang="en-US" dirty="0" smtClean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smtClean="0"/>
              <a:t>data </a:t>
            </a:r>
            <a:r>
              <a:rPr lang="en-US" dirty="0" err="1" smtClean="0"/>
              <a:t>penelitian</a:t>
            </a:r>
            <a:r>
              <a:rPr lang="en-US" dirty="0" smtClean="0"/>
              <a:t>.</a:t>
            </a:r>
            <a:endParaRPr lang="en-US" dirty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213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Contoh</a:t>
            </a:r>
            <a:r>
              <a:rPr lang="en-US" dirty="0" smtClean="0"/>
              <a:t> (1) :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mahasiswa</a:t>
            </a:r>
            <a:r>
              <a:rPr lang="en-US" dirty="0" smtClean="0"/>
              <a:t> Program S-2 MM-UHKBPN </a:t>
            </a:r>
            <a:r>
              <a:rPr lang="en-US" dirty="0" err="1" smtClean="0"/>
              <a:t>ingin</a:t>
            </a:r>
            <a:r>
              <a:rPr lang="en-US" dirty="0" smtClean="0"/>
              <a:t> </a:t>
            </a:r>
            <a:r>
              <a:rPr lang="en-US" dirty="0" err="1" smtClean="0"/>
              <a:t>meneliti</a:t>
            </a:r>
            <a:r>
              <a:rPr lang="en-US" dirty="0" smtClean="0"/>
              <a:t> </a:t>
            </a:r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hubungan</a:t>
            </a:r>
            <a:r>
              <a:rPr lang="en-US" dirty="0" smtClean="0"/>
              <a:t> </a:t>
            </a:r>
            <a:r>
              <a:rPr lang="en-US" dirty="0" err="1" smtClean="0"/>
              <a:t>kepemimpinan</a:t>
            </a:r>
            <a:r>
              <a:rPr lang="en-US" dirty="0" smtClean="0"/>
              <a:t> </a:t>
            </a:r>
            <a:r>
              <a:rPr lang="en-US" dirty="0" err="1" smtClean="0"/>
              <a:t>kepala</a:t>
            </a:r>
            <a:r>
              <a:rPr lang="en-US" dirty="0" smtClean="0"/>
              <a:t> </a:t>
            </a:r>
            <a:r>
              <a:rPr lang="en-US" dirty="0" err="1" smtClean="0"/>
              <a:t>sekolah</a:t>
            </a:r>
            <a:r>
              <a:rPr lang="en-US" dirty="0" smtClean="0"/>
              <a:t> </a:t>
            </a:r>
            <a:r>
              <a:rPr lang="en-US" dirty="0" err="1" smtClean="0"/>
              <a:t>terhadap</a:t>
            </a:r>
            <a:r>
              <a:rPr lang="en-US" dirty="0" smtClean="0"/>
              <a:t> </a:t>
            </a:r>
            <a:r>
              <a:rPr lang="en-US" dirty="0" err="1" smtClean="0"/>
              <a:t>kinerja</a:t>
            </a:r>
            <a:r>
              <a:rPr lang="en-US" dirty="0" smtClean="0"/>
              <a:t> guru </a:t>
            </a:r>
            <a:r>
              <a:rPr lang="en-US" dirty="0" err="1" smtClean="0"/>
              <a:t>di</a:t>
            </a:r>
            <a:r>
              <a:rPr lang="en-US" dirty="0" smtClean="0"/>
              <a:t> SMU Z Kota X.</a:t>
            </a:r>
          </a:p>
          <a:p>
            <a:r>
              <a:rPr lang="en-US" dirty="0" err="1" smtClean="0"/>
              <a:t>Contoh</a:t>
            </a:r>
            <a:r>
              <a:rPr lang="en-US" dirty="0" smtClean="0"/>
              <a:t> (2) : </a:t>
            </a:r>
            <a:r>
              <a:rPr lang="en-US" dirty="0" err="1" smtClean="0"/>
              <a:t>Seorang</a:t>
            </a:r>
            <a:r>
              <a:rPr lang="en-US" dirty="0" smtClean="0"/>
              <a:t> </a:t>
            </a:r>
            <a:r>
              <a:rPr lang="en-US" dirty="0" err="1" smtClean="0"/>
              <a:t>peneliti</a:t>
            </a:r>
            <a:r>
              <a:rPr lang="en-US" dirty="0" smtClean="0"/>
              <a:t> </a:t>
            </a:r>
            <a:r>
              <a:rPr lang="en-US" dirty="0" err="1" smtClean="0"/>
              <a:t>ingin</a:t>
            </a:r>
            <a:r>
              <a:rPr lang="en-US" dirty="0" smtClean="0"/>
              <a:t> </a:t>
            </a:r>
            <a:r>
              <a:rPr lang="en-US" dirty="0" err="1" smtClean="0"/>
              <a:t>meneliti</a:t>
            </a:r>
            <a:r>
              <a:rPr lang="en-US" dirty="0" smtClean="0"/>
              <a:t> </a:t>
            </a:r>
            <a:r>
              <a:rPr lang="en-US" dirty="0" err="1" smtClean="0"/>
              <a:t>bagaimana</a:t>
            </a:r>
            <a:r>
              <a:rPr lang="en-US" dirty="0" smtClean="0"/>
              <a:t> </a:t>
            </a:r>
            <a:r>
              <a:rPr lang="en-US" dirty="0" err="1" smtClean="0"/>
              <a:t>profil</a:t>
            </a:r>
            <a:r>
              <a:rPr lang="en-US" dirty="0" smtClean="0"/>
              <a:t> </a:t>
            </a:r>
            <a:r>
              <a:rPr lang="en-US" dirty="0" err="1" smtClean="0"/>
              <a:t>sosial</a:t>
            </a:r>
            <a:r>
              <a:rPr lang="en-US" dirty="0" smtClean="0"/>
              <a:t> </a:t>
            </a:r>
            <a:r>
              <a:rPr lang="en-US" dirty="0" err="1" smtClean="0"/>
              <a:t>ekonomi</a:t>
            </a:r>
            <a:r>
              <a:rPr lang="en-US" dirty="0" smtClean="0"/>
              <a:t> </a:t>
            </a:r>
            <a:r>
              <a:rPr lang="en-US" dirty="0" err="1" smtClean="0"/>
              <a:t>petani</a:t>
            </a:r>
            <a:r>
              <a:rPr lang="en-US" dirty="0" smtClean="0"/>
              <a:t> </a:t>
            </a:r>
            <a:r>
              <a:rPr lang="en-US" dirty="0" err="1" smtClean="0"/>
              <a:t>di</a:t>
            </a:r>
            <a:r>
              <a:rPr lang="en-US" dirty="0" smtClean="0"/>
              <a:t> </a:t>
            </a:r>
            <a:r>
              <a:rPr lang="en-US" dirty="0" err="1" smtClean="0"/>
              <a:t>Kecamatan</a:t>
            </a:r>
            <a:r>
              <a:rPr lang="en-US" dirty="0" smtClean="0"/>
              <a:t> X.</a:t>
            </a:r>
          </a:p>
          <a:p>
            <a:pPr>
              <a:buNone/>
            </a:pPr>
            <a:r>
              <a:rPr lang="en-US" dirty="0" err="1" smtClean="0"/>
              <a:t>Tentukanlah</a:t>
            </a:r>
            <a:r>
              <a:rPr lang="en-US" dirty="0" smtClean="0"/>
              <a:t> :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Subjek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/Unit </a:t>
            </a:r>
            <a:r>
              <a:rPr lang="en-US" dirty="0" err="1" smtClean="0"/>
              <a:t>Analisis</a:t>
            </a:r>
            <a:r>
              <a:rPr lang="en-US" dirty="0" smtClean="0"/>
              <a:t> 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Objek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Responden</a:t>
            </a:r>
            <a:r>
              <a:rPr lang="en-US" dirty="0" smtClean="0"/>
              <a:t> </a:t>
            </a:r>
            <a:r>
              <a:rPr lang="en-US" dirty="0" err="1" smtClean="0"/>
              <a:t>Penelitian</a:t>
            </a:r>
            <a:r>
              <a:rPr lang="en-US" dirty="0" smtClean="0"/>
              <a:t> 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Sumber</a:t>
            </a:r>
            <a:r>
              <a:rPr lang="en-US" dirty="0" smtClean="0"/>
              <a:t> data </a:t>
            </a:r>
            <a:r>
              <a:rPr lang="en-US" dirty="0" err="1" smtClean="0"/>
              <a:t>Penelitian</a:t>
            </a: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405</Words>
  <Application>Microsoft Office PowerPoint</Application>
  <PresentationFormat>On-screen Show (4:3)</PresentationFormat>
  <Paragraphs>26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SUBYEK PENELITIAN, OBJEK PENELITIAN, RESPONDEN PENELITIAN, DAN  SUMBER DATA PENELITIAN 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POPULASI DAN SAMPEL</dc:title>
  <dc:creator>TSNababan</dc:creator>
  <cp:lastModifiedBy>TSNababan</cp:lastModifiedBy>
  <cp:revision>15</cp:revision>
  <dcterms:created xsi:type="dcterms:W3CDTF">2015-06-02T01:26:34Z</dcterms:created>
  <dcterms:modified xsi:type="dcterms:W3CDTF">2016-11-22T08:46:06Z</dcterms:modified>
</cp:coreProperties>
</file>